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23" d="100"/>
          <a:sy n="23" d="100"/>
        </p:scale>
        <p:origin x="2324" y="36"/>
      </p:cViewPr>
      <p:guideLst>
        <p:guide orient="horz" pos="51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0640-FC78-42C6-B09B-9A044EFA0CD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DECB0-08C0-47FF-8903-3512961808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8094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0640-FC78-42C6-B09B-9A044EFA0CD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DECB0-08C0-47FF-8903-3512961808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2325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0640-FC78-42C6-B09B-9A044EFA0CD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DECB0-08C0-47FF-8903-3512961808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3351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0640-FC78-42C6-B09B-9A044EFA0CD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DECB0-08C0-47FF-8903-3512961808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247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0640-FC78-42C6-B09B-9A044EFA0CD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DECB0-08C0-47FF-8903-3512961808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0390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0640-FC78-42C6-B09B-9A044EFA0CD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DECB0-08C0-47FF-8903-3512961808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371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0640-FC78-42C6-B09B-9A044EFA0CD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DECB0-08C0-47FF-8903-3512961808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777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0640-FC78-42C6-B09B-9A044EFA0CD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DECB0-08C0-47FF-8903-3512961808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2752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0640-FC78-42C6-B09B-9A044EFA0CD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DECB0-08C0-47FF-8903-3512961808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6557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0640-FC78-42C6-B09B-9A044EFA0CD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DECB0-08C0-47FF-8903-3512961808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1605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0640-FC78-42C6-B09B-9A044EFA0CD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DECB0-08C0-47FF-8903-3512961808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741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0B0640-FC78-42C6-B09B-9A044EFA0CDA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0DECB0-08C0-47FF-8903-3512961808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4094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04C72D1E-DDB7-4740-A4B2-05586010C9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878" y="110837"/>
            <a:ext cx="11408207" cy="15988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779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>Dynabook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WADA Mitsufumi (JBA)</dc:creator>
  <cp:lastModifiedBy>WADA Mitsufumi (JBA)</cp:lastModifiedBy>
  <cp:revision>2</cp:revision>
  <dcterms:created xsi:type="dcterms:W3CDTF">2025-10-07T04:08:50Z</dcterms:created>
  <dcterms:modified xsi:type="dcterms:W3CDTF">2025-10-07T07:42:00Z</dcterms:modified>
</cp:coreProperties>
</file>